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2"/>
    <p:restoredTop sz="94632"/>
  </p:normalViewPr>
  <p:slideViewPr>
    <p:cSldViewPr snapToGrid="0" snapToObjects="1">
      <p:cViewPr varScale="1">
        <p:scale>
          <a:sx n="118" d="100"/>
          <a:sy n="118" d="100"/>
        </p:scale>
        <p:origin x="248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F08D54-2039-7240-83F0-4A480578E742}" type="datetimeFigureOut">
              <a:rPr lang="en-US" smtClean="0"/>
              <a:t>8/4/17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1C55E-4DE3-A148-9E2E-81888DE5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704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065A1D-F2F3-5A45-9F58-72E06196E4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17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065A1D-F2F3-5A45-9F58-72E06196E46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98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065A1D-F2F3-5A45-9F58-72E06196E4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923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065A1D-F2F3-5A45-9F58-72E06196E46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41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6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763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251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500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34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27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62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29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197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91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664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29E8F-C5A6-064C-B18B-C99D1A6FC8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EE133-4ED0-7E4C-A7FA-346E386F2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93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2.wdp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2.wdp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2.wdp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9.png"/><Relationship Id="rId9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2.wdp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063860" y="1774236"/>
            <a:ext cx="2748295" cy="2748295"/>
            <a:chOff x="5063860" y="1774236"/>
            <a:chExt cx="2748295" cy="2748295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97" t="5905" r="12190" b="20290"/>
            <a:stretch/>
          </p:blipFill>
          <p:spPr>
            <a:xfrm>
              <a:off x="5496087" y="2207845"/>
              <a:ext cx="1898626" cy="1895864"/>
            </a:xfrm>
            <a:prstGeom prst="rect">
              <a:avLst/>
            </a:prstGeom>
          </p:spPr>
        </p:pic>
        <p:sp>
          <p:nvSpPr>
            <p:cNvPr id="6" name="Oval 5"/>
            <p:cNvSpPr>
              <a:spLocks noChangeAspect="1"/>
            </p:cNvSpPr>
            <p:nvPr/>
          </p:nvSpPr>
          <p:spPr>
            <a:xfrm>
              <a:off x="5063860" y="1774236"/>
              <a:ext cx="2748295" cy="2748295"/>
            </a:xfrm>
            <a:prstGeom prst="ellipse">
              <a:avLst/>
            </a:prstGeom>
            <a:noFill/>
            <a:ln w="793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449179" y="497305"/>
            <a:ext cx="11293642" cy="5988163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626525" y="2911860"/>
            <a:ext cx="6885562" cy="1021964"/>
            <a:chOff x="2653219" y="2254132"/>
            <a:chExt cx="6885562" cy="1021964"/>
          </a:xfrm>
        </p:grpSpPr>
        <p:sp>
          <p:nvSpPr>
            <p:cNvPr id="9" name="Rectangle 8"/>
            <p:cNvSpPr/>
            <p:nvPr/>
          </p:nvSpPr>
          <p:spPr>
            <a:xfrm>
              <a:off x="2653219" y="2297526"/>
              <a:ext cx="6885562" cy="97857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685303" y="2254132"/>
              <a:ext cx="6853478" cy="978570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626525" y="2139038"/>
            <a:ext cx="5514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Corbel" charset="0"/>
                <a:ea typeface="Corbel" charset="0"/>
                <a:cs typeface="Corbel" charset="0"/>
              </a:rPr>
              <a:t>E N T E R    U S E R N A M E : </a:t>
            </a:r>
            <a:endParaRPr lang="en-US" sz="3600" dirty="0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800516" y="2911642"/>
            <a:ext cx="2525211" cy="1034716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   N E X T</a:t>
            </a:r>
            <a:endParaRPr lang="en-US" sz="9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2" t="15816" r="23402" b="30058"/>
          <a:stretch/>
        </p:blipFill>
        <p:spPr>
          <a:xfrm>
            <a:off x="10478156" y="3096125"/>
            <a:ext cx="667185" cy="672399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0" y="6157286"/>
            <a:ext cx="1275677" cy="700714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A B O U T</a:t>
            </a:r>
            <a:endParaRPr lang="en-US" sz="7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8747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063860" y="1774236"/>
            <a:ext cx="2748295" cy="2748295"/>
            <a:chOff x="5063860" y="1774236"/>
            <a:chExt cx="2748295" cy="2748295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97" t="5905" r="12190" b="20290"/>
            <a:stretch/>
          </p:blipFill>
          <p:spPr>
            <a:xfrm>
              <a:off x="5496087" y="2207845"/>
              <a:ext cx="1898626" cy="1895864"/>
            </a:xfrm>
            <a:prstGeom prst="rect">
              <a:avLst/>
            </a:prstGeom>
          </p:spPr>
        </p:pic>
        <p:sp>
          <p:nvSpPr>
            <p:cNvPr id="6" name="Oval 5"/>
            <p:cNvSpPr>
              <a:spLocks noChangeAspect="1"/>
            </p:cNvSpPr>
            <p:nvPr/>
          </p:nvSpPr>
          <p:spPr>
            <a:xfrm>
              <a:off x="5063860" y="1774236"/>
              <a:ext cx="2748295" cy="2748295"/>
            </a:xfrm>
            <a:prstGeom prst="ellipse">
              <a:avLst/>
            </a:prstGeom>
            <a:noFill/>
            <a:ln w="793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417095" y="1395663"/>
            <a:ext cx="11293642" cy="5121889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7838" y="591144"/>
            <a:ext cx="39176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Corbel" charset="0"/>
                <a:ea typeface="Corbel" charset="0"/>
                <a:cs typeface="Corbel" charset="0"/>
              </a:rPr>
              <a:t>H E L L O ,  [USER] !</a:t>
            </a:r>
            <a:endParaRPr lang="en-US" sz="3600" dirty="0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6157286"/>
            <a:ext cx="1275677" cy="700714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A B O U T</a:t>
            </a:r>
            <a:endParaRPr lang="en-US" sz="7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21054" y="3970421"/>
            <a:ext cx="2967788" cy="103471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               C R E A T E</a:t>
            </a:r>
          </a:p>
          <a:p>
            <a:r>
              <a:rPr lang="en-US" sz="28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               N E W</a:t>
            </a:r>
            <a:endParaRPr lang="en-US" sz="9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21" t="16718" r="24328" b="31930"/>
          <a:stretch/>
        </p:blipFill>
        <p:spPr>
          <a:xfrm>
            <a:off x="8229250" y="4122641"/>
            <a:ext cx="717449" cy="730275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10565147" y="0"/>
            <a:ext cx="1604211" cy="700714"/>
          </a:xfrm>
          <a:prstGeom prst="rect">
            <a:avLst/>
          </a:prstGeom>
          <a:solidFill>
            <a:srgbClr val="8F100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L O G O U T</a:t>
            </a:r>
            <a:endParaRPr lang="en-US" sz="700" dirty="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71183" y="2086388"/>
            <a:ext cx="57935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Corbel" charset="0"/>
                <a:ea typeface="Corbel" charset="0"/>
                <a:cs typeface="Corbel" charset="0"/>
              </a:rPr>
              <a:t>E X I S T I N G   P R O J E C T S :</a:t>
            </a:r>
            <a:endParaRPr lang="en-US" sz="3600" dirty="0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071322" y="2854176"/>
            <a:ext cx="6227837" cy="256805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 algn="ctr">
              <a:buFont typeface="Arial" charset="0"/>
              <a:buChar char="•"/>
            </a:pPr>
            <a:endParaRPr lang="en-US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  <a:p>
            <a:pPr marL="285750" indent="-285750" algn="ctr">
              <a:buFont typeface="Arial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Oval 1"/>
          <p:cNvSpPr>
            <a:spLocks noChangeAspect="1"/>
          </p:cNvSpPr>
          <p:nvPr/>
        </p:nvSpPr>
        <p:spPr>
          <a:xfrm>
            <a:off x="1540853" y="3572905"/>
            <a:ext cx="88688" cy="8829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1549560" y="3934313"/>
            <a:ext cx="88688" cy="8829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1562623" y="4247822"/>
            <a:ext cx="88688" cy="8829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1571330" y="4583104"/>
            <a:ext cx="88688" cy="8829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2207623" y="3617052"/>
            <a:ext cx="297833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2229393" y="3965397"/>
            <a:ext cx="297833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229393" y="4336117"/>
            <a:ext cx="297833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2229393" y="4671399"/>
            <a:ext cx="297833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162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449179" y="1735474"/>
            <a:ext cx="11293642" cy="4749994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071322" y="2999872"/>
            <a:ext cx="7471052" cy="29998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    E N T E R   S </a:t>
            </a:r>
            <a:r>
              <a:rPr lang="en-US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E A R C H   T E R M </a:t>
            </a:r>
            <a:r>
              <a:rPr lang="en-US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S  ( s e p a r a t e d   b y   ‘ ; ’ ) : </a:t>
            </a:r>
            <a:endParaRPr lang="en-US" sz="8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0" y="631576"/>
            <a:ext cx="12192000" cy="1024854"/>
            <a:chOff x="0" y="936374"/>
            <a:chExt cx="12192000" cy="1024854"/>
          </a:xfrm>
        </p:grpSpPr>
        <p:sp>
          <p:nvSpPr>
            <p:cNvPr id="133" name="Rectangle 132"/>
            <p:cNvSpPr/>
            <p:nvPr/>
          </p:nvSpPr>
          <p:spPr>
            <a:xfrm>
              <a:off x="3152906" y="1622674"/>
              <a:ext cx="151874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Corbel" charset="0"/>
                  <a:ea typeface="Corbel" charset="0"/>
                  <a:cs typeface="Corbel" charset="0"/>
                </a:rPr>
                <a:t>S E E D   D A T A</a:t>
              </a:r>
              <a:endParaRPr lang="en-US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111046" y="1605904"/>
              <a:ext cx="204306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smtClean="0">
                  <a:solidFill>
                    <a:schemeClr val="bg1">
                      <a:lumMod val="75000"/>
                    </a:schemeClr>
                  </a:solidFill>
                  <a:latin typeface="Corbel" charset="0"/>
                  <a:ea typeface="Corbel" charset="0"/>
                  <a:cs typeface="Corbel" charset="0"/>
                </a:rPr>
                <a:t>E X P A N D   T E R M S</a:t>
              </a:r>
              <a:endParaRPr lang="en-US" dirty="0">
                <a:solidFill>
                  <a:schemeClr val="bg1">
                    <a:lumMod val="75000"/>
                  </a:schemeClr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7281861" y="1621946"/>
              <a:ext cx="194425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latin typeface="Corbel" charset="0"/>
                  <a:ea typeface="Corbel" charset="0"/>
                  <a:cs typeface="Corbel" charset="0"/>
                </a:rPr>
                <a:t>F I N A L   C O R P U S</a:t>
              </a:r>
              <a:endParaRPr lang="en-US" dirty="0">
                <a:solidFill>
                  <a:schemeClr val="bg1">
                    <a:lumMod val="75000"/>
                  </a:schemeClr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grpSp>
          <p:nvGrpSpPr>
            <p:cNvPr id="82" name="Group 81"/>
            <p:cNvGrpSpPr/>
            <p:nvPr/>
          </p:nvGrpSpPr>
          <p:grpSpPr>
            <a:xfrm>
              <a:off x="0" y="936374"/>
              <a:ext cx="12192000" cy="700213"/>
              <a:chOff x="0" y="1587488"/>
              <a:chExt cx="12192000" cy="700213"/>
            </a:xfrm>
          </p:grpSpPr>
          <p:cxnSp>
            <p:nvCxnSpPr>
              <p:cNvPr id="91" name="Straight Connector 90"/>
              <p:cNvCxnSpPr/>
              <p:nvPr/>
            </p:nvCxnSpPr>
            <p:spPr>
              <a:xfrm flipV="1">
                <a:off x="0" y="1944319"/>
                <a:ext cx="12192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7" name="Group 96"/>
              <p:cNvGrpSpPr>
                <a:grpSpLocks noChangeAspect="1"/>
              </p:cNvGrpSpPr>
              <p:nvPr/>
            </p:nvGrpSpPr>
            <p:grpSpPr>
              <a:xfrm>
                <a:off x="3553192" y="1587488"/>
                <a:ext cx="683739" cy="678665"/>
                <a:chOff x="3179380" y="932171"/>
                <a:chExt cx="1548279" cy="1536789"/>
              </a:xfrm>
            </p:grpSpPr>
            <p:sp>
              <p:nvSpPr>
                <p:cNvPr id="104" name="Oval 103"/>
                <p:cNvSpPr>
                  <a:spLocks noChangeAspect="1"/>
                </p:cNvSpPr>
                <p:nvPr/>
              </p:nvSpPr>
              <p:spPr>
                <a:xfrm>
                  <a:off x="3179380" y="932171"/>
                  <a:ext cx="1548279" cy="1536789"/>
                </a:xfrm>
                <a:prstGeom prst="ellipse">
                  <a:avLst/>
                </a:prstGeom>
                <a:solidFill>
                  <a:schemeClr val="tx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5" name="Picture 104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rightnessContrast bright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061" t="28756" r="25382" b="13581"/>
                <a:stretch/>
              </p:blipFill>
              <p:spPr>
                <a:xfrm>
                  <a:off x="3541100" y="1224248"/>
                  <a:ext cx="824837" cy="952634"/>
                </a:xfrm>
                <a:prstGeom prst="rect">
                  <a:avLst/>
                </a:prstGeom>
              </p:spPr>
            </p:pic>
          </p:grpSp>
          <p:grpSp>
            <p:nvGrpSpPr>
              <p:cNvPr id="98" name="Group 97"/>
              <p:cNvGrpSpPr>
                <a:grpSpLocks noChangeAspect="1"/>
              </p:cNvGrpSpPr>
              <p:nvPr/>
            </p:nvGrpSpPr>
            <p:grpSpPr>
              <a:xfrm>
                <a:off x="5763976" y="1603407"/>
                <a:ext cx="685800" cy="684294"/>
                <a:chOff x="5830179" y="932171"/>
                <a:chExt cx="1542956" cy="1539566"/>
              </a:xfrm>
            </p:grpSpPr>
            <p:sp>
              <p:nvSpPr>
                <p:cNvPr id="102" name="Oval 101"/>
                <p:cNvSpPr>
                  <a:spLocks noChangeAspect="1"/>
                </p:cNvSpPr>
                <p:nvPr/>
              </p:nvSpPr>
              <p:spPr>
                <a:xfrm>
                  <a:off x="5830179" y="932171"/>
                  <a:ext cx="1542956" cy="1539566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3" name="Picture 102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7787" t="27380" r="27621" b="40521"/>
                <a:stretch/>
              </p:blipFill>
              <p:spPr>
                <a:xfrm>
                  <a:off x="6009052" y="1281295"/>
                  <a:ext cx="1169735" cy="835762"/>
                </a:xfrm>
                <a:prstGeom prst="rect">
                  <a:avLst/>
                </a:prstGeom>
              </p:spPr>
            </p:pic>
          </p:grpSp>
          <p:grpSp>
            <p:nvGrpSpPr>
              <p:cNvPr id="99" name="Group 98"/>
              <p:cNvGrpSpPr>
                <a:grpSpLocks noChangeAspect="1"/>
              </p:cNvGrpSpPr>
              <p:nvPr/>
            </p:nvGrpSpPr>
            <p:grpSpPr>
              <a:xfrm>
                <a:off x="7907382" y="1600148"/>
                <a:ext cx="685799" cy="684293"/>
                <a:chOff x="9867362" y="1125063"/>
                <a:chExt cx="1218830" cy="1216152"/>
              </a:xfrm>
            </p:grpSpPr>
            <p:sp>
              <p:nvSpPr>
                <p:cNvPr id="100" name="Oval 99"/>
                <p:cNvSpPr>
                  <a:spLocks noChangeAspect="1"/>
                </p:cNvSpPr>
                <p:nvPr/>
              </p:nvSpPr>
              <p:spPr>
                <a:xfrm>
                  <a:off x="9867362" y="1125063"/>
                  <a:ext cx="1218830" cy="1216152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1" name="Picture 100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" b="18329"/>
                <a:stretch/>
              </p:blipFill>
              <p:spPr>
                <a:xfrm>
                  <a:off x="9889926" y="1282674"/>
                  <a:ext cx="1105970" cy="896541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06" name="Rectangle 105"/>
          <p:cNvSpPr/>
          <p:nvPr/>
        </p:nvSpPr>
        <p:spPr>
          <a:xfrm>
            <a:off x="10565147" y="0"/>
            <a:ext cx="1604211" cy="700714"/>
          </a:xfrm>
          <a:prstGeom prst="rect">
            <a:avLst/>
          </a:prstGeom>
          <a:solidFill>
            <a:srgbClr val="8F100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L O G O U T</a:t>
            </a:r>
            <a:endParaRPr lang="en-US" sz="700" dirty="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8960936" y="3970421"/>
            <a:ext cx="2525211" cy="103471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   N E X T</a:t>
            </a:r>
            <a:endParaRPr lang="en-US" sz="9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92" t="15816" r="23402" b="30058"/>
          <a:stretch/>
        </p:blipFill>
        <p:spPr>
          <a:xfrm>
            <a:off x="10638576" y="4154904"/>
            <a:ext cx="667185" cy="672399"/>
          </a:xfrm>
          <a:prstGeom prst="rect">
            <a:avLst/>
          </a:prstGeom>
        </p:spPr>
      </p:pic>
      <p:sp>
        <p:nvSpPr>
          <p:cNvPr id="108" name="Oval 107"/>
          <p:cNvSpPr>
            <a:spLocks noChangeAspect="1"/>
          </p:cNvSpPr>
          <p:nvPr/>
        </p:nvSpPr>
        <p:spPr>
          <a:xfrm>
            <a:off x="850097" y="2089030"/>
            <a:ext cx="683739" cy="678665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061" t="28756" r="25382" b="13581"/>
          <a:stretch/>
        </p:blipFill>
        <p:spPr>
          <a:xfrm>
            <a:off x="1003644" y="2223594"/>
            <a:ext cx="364258" cy="420695"/>
          </a:xfrm>
          <a:prstGeom prst="rect">
            <a:avLst/>
          </a:prstGeom>
        </p:spPr>
      </p:pic>
      <p:sp>
        <p:nvSpPr>
          <p:cNvPr id="110" name="Rectangle 109"/>
          <p:cNvSpPr/>
          <p:nvPr/>
        </p:nvSpPr>
        <p:spPr>
          <a:xfrm>
            <a:off x="9218702" y="0"/>
            <a:ext cx="1275677" cy="700714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A B O U T</a:t>
            </a:r>
            <a:endParaRPr lang="en-US" sz="7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9886" y="60876"/>
            <a:ext cx="2308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H E L L O ,   ( U S E R ) !</a:t>
            </a:r>
            <a:endParaRPr lang="en-US" dirty="0"/>
          </a:p>
        </p:txBody>
      </p:sp>
      <p:sp>
        <p:nvSpPr>
          <p:cNvPr id="111" name="Rectangle 110"/>
          <p:cNvSpPr/>
          <p:nvPr/>
        </p:nvSpPr>
        <p:spPr>
          <a:xfrm>
            <a:off x="1687383" y="2205307"/>
            <a:ext cx="19171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S E E D    T E R M 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35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449179" y="1735474"/>
            <a:ext cx="11293642" cy="4749994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0" y="631576"/>
            <a:ext cx="12192000" cy="1024854"/>
            <a:chOff x="0" y="936374"/>
            <a:chExt cx="12192000" cy="1024854"/>
          </a:xfrm>
        </p:grpSpPr>
        <p:sp>
          <p:nvSpPr>
            <p:cNvPr id="133" name="Rectangle 132"/>
            <p:cNvSpPr/>
            <p:nvPr/>
          </p:nvSpPr>
          <p:spPr>
            <a:xfrm>
              <a:off x="3152906" y="1622674"/>
              <a:ext cx="151874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Corbel" charset="0"/>
                  <a:ea typeface="Corbel" charset="0"/>
                  <a:cs typeface="Corbel" charset="0"/>
                </a:rPr>
                <a:t>S E E D   D A T A</a:t>
              </a:r>
              <a:endParaRPr lang="en-US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111046" y="1605904"/>
              <a:ext cx="204306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latin typeface="Corbel" charset="0"/>
                  <a:ea typeface="Corbel" charset="0"/>
                  <a:cs typeface="Corbel" charset="0"/>
                </a:rPr>
                <a:t>E X P A N D   T E R M S</a:t>
              </a:r>
              <a:endParaRPr lang="en-US" dirty="0">
                <a:solidFill>
                  <a:schemeClr val="bg1">
                    <a:lumMod val="75000"/>
                  </a:schemeClr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7281861" y="1621946"/>
              <a:ext cx="194425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latin typeface="Corbel" charset="0"/>
                  <a:ea typeface="Corbel" charset="0"/>
                  <a:cs typeface="Corbel" charset="0"/>
                </a:rPr>
                <a:t>F I N A L   C O R P U S</a:t>
              </a:r>
              <a:endParaRPr lang="en-US" dirty="0">
                <a:solidFill>
                  <a:schemeClr val="bg1">
                    <a:lumMod val="75000"/>
                  </a:schemeClr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grpSp>
          <p:nvGrpSpPr>
            <p:cNvPr id="82" name="Group 81"/>
            <p:cNvGrpSpPr/>
            <p:nvPr/>
          </p:nvGrpSpPr>
          <p:grpSpPr>
            <a:xfrm>
              <a:off x="0" y="936374"/>
              <a:ext cx="12192000" cy="700213"/>
              <a:chOff x="0" y="1587488"/>
              <a:chExt cx="12192000" cy="700213"/>
            </a:xfrm>
          </p:grpSpPr>
          <p:cxnSp>
            <p:nvCxnSpPr>
              <p:cNvPr id="91" name="Straight Connector 90"/>
              <p:cNvCxnSpPr/>
              <p:nvPr/>
            </p:nvCxnSpPr>
            <p:spPr>
              <a:xfrm flipV="1">
                <a:off x="0" y="1944319"/>
                <a:ext cx="12192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7" name="Group 96"/>
              <p:cNvGrpSpPr>
                <a:grpSpLocks noChangeAspect="1"/>
              </p:cNvGrpSpPr>
              <p:nvPr/>
            </p:nvGrpSpPr>
            <p:grpSpPr>
              <a:xfrm>
                <a:off x="3553192" y="1587488"/>
                <a:ext cx="683739" cy="678665"/>
                <a:chOff x="3179380" y="932171"/>
                <a:chExt cx="1548279" cy="1536789"/>
              </a:xfrm>
            </p:grpSpPr>
            <p:sp>
              <p:nvSpPr>
                <p:cNvPr id="104" name="Oval 103"/>
                <p:cNvSpPr>
                  <a:spLocks noChangeAspect="1"/>
                </p:cNvSpPr>
                <p:nvPr/>
              </p:nvSpPr>
              <p:spPr>
                <a:xfrm>
                  <a:off x="3179380" y="932171"/>
                  <a:ext cx="1548279" cy="1536789"/>
                </a:xfrm>
                <a:prstGeom prst="ellipse">
                  <a:avLst/>
                </a:prstGeom>
                <a:solidFill>
                  <a:schemeClr val="tx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5" name="Picture 104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rightnessContrast bright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061" t="28756" r="25382" b="13581"/>
                <a:stretch/>
              </p:blipFill>
              <p:spPr>
                <a:xfrm>
                  <a:off x="3541100" y="1224248"/>
                  <a:ext cx="824837" cy="952634"/>
                </a:xfrm>
                <a:prstGeom prst="rect">
                  <a:avLst/>
                </a:prstGeom>
              </p:spPr>
            </p:pic>
          </p:grpSp>
          <p:grpSp>
            <p:nvGrpSpPr>
              <p:cNvPr id="98" name="Group 97"/>
              <p:cNvGrpSpPr>
                <a:grpSpLocks noChangeAspect="1"/>
              </p:cNvGrpSpPr>
              <p:nvPr/>
            </p:nvGrpSpPr>
            <p:grpSpPr>
              <a:xfrm>
                <a:off x="5763976" y="1603407"/>
                <a:ext cx="685800" cy="684294"/>
                <a:chOff x="5830179" y="932171"/>
                <a:chExt cx="1542956" cy="1539566"/>
              </a:xfrm>
            </p:grpSpPr>
            <p:sp>
              <p:nvSpPr>
                <p:cNvPr id="102" name="Oval 101"/>
                <p:cNvSpPr>
                  <a:spLocks noChangeAspect="1"/>
                </p:cNvSpPr>
                <p:nvPr/>
              </p:nvSpPr>
              <p:spPr>
                <a:xfrm>
                  <a:off x="5830179" y="932171"/>
                  <a:ext cx="1542956" cy="1539566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3" name="Picture 102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7787" t="27380" r="27621" b="40521"/>
                <a:stretch/>
              </p:blipFill>
              <p:spPr>
                <a:xfrm>
                  <a:off x="6009052" y="1281295"/>
                  <a:ext cx="1169735" cy="835762"/>
                </a:xfrm>
                <a:prstGeom prst="rect">
                  <a:avLst/>
                </a:prstGeom>
              </p:spPr>
            </p:pic>
          </p:grpSp>
          <p:grpSp>
            <p:nvGrpSpPr>
              <p:cNvPr id="99" name="Group 98"/>
              <p:cNvGrpSpPr>
                <a:grpSpLocks noChangeAspect="1"/>
              </p:cNvGrpSpPr>
              <p:nvPr/>
            </p:nvGrpSpPr>
            <p:grpSpPr>
              <a:xfrm>
                <a:off x="7907382" y="1600148"/>
                <a:ext cx="685799" cy="684293"/>
                <a:chOff x="9867362" y="1125063"/>
                <a:chExt cx="1218830" cy="1216152"/>
              </a:xfrm>
            </p:grpSpPr>
            <p:sp>
              <p:nvSpPr>
                <p:cNvPr id="100" name="Oval 99"/>
                <p:cNvSpPr>
                  <a:spLocks noChangeAspect="1"/>
                </p:cNvSpPr>
                <p:nvPr/>
              </p:nvSpPr>
              <p:spPr>
                <a:xfrm>
                  <a:off x="9867362" y="1125063"/>
                  <a:ext cx="1218830" cy="1216152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1" name="Picture 100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" b="18329"/>
                <a:stretch/>
              </p:blipFill>
              <p:spPr>
                <a:xfrm>
                  <a:off x="9889926" y="1282674"/>
                  <a:ext cx="1105970" cy="896541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06" name="Rectangle 105"/>
          <p:cNvSpPr/>
          <p:nvPr/>
        </p:nvSpPr>
        <p:spPr>
          <a:xfrm>
            <a:off x="10565147" y="0"/>
            <a:ext cx="1604211" cy="700714"/>
          </a:xfrm>
          <a:prstGeom prst="rect">
            <a:avLst/>
          </a:prstGeom>
          <a:solidFill>
            <a:srgbClr val="B6170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L O G O U T</a:t>
            </a:r>
            <a:endParaRPr lang="en-US" sz="700" dirty="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08" name="Oval 107"/>
          <p:cNvSpPr>
            <a:spLocks noChangeAspect="1"/>
          </p:cNvSpPr>
          <p:nvPr/>
        </p:nvSpPr>
        <p:spPr>
          <a:xfrm>
            <a:off x="850097" y="2089030"/>
            <a:ext cx="683739" cy="678665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061" t="28756" r="25382" b="13581"/>
          <a:stretch/>
        </p:blipFill>
        <p:spPr>
          <a:xfrm>
            <a:off x="1003644" y="2223594"/>
            <a:ext cx="364258" cy="4206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9886" y="60876"/>
            <a:ext cx="2308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H E L L O ,   ( U S E R ) !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0" y="6157286"/>
            <a:ext cx="1275677" cy="700714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A B O U T</a:t>
            </a:r>
            <a:endParaRPr lang="en-US" sz="7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grpSp>
        <p:nvGrpSpPr>
          <p:cNvPr id="3" name="Group 2"/>
          <p:cNvGrpSpPr>
            <a:grpSpLocks noChangeAspect="1"/>
          </p:cNvGrpSpPr>
          <p:nvPr/>
        </p:nvGrpSpPr>
        <p:grpSpPr>
          <a:xfrm>
            <a:off x="2129982" y="2379899"/>
            <a:ext cx="8009942" cy="1830267"/>
            <a:chOff x="923050" y="3215026"/>
            <a:chExt cx="4679141" cy="1069181"/>
          </a:xfrm>
        </p:grpSpPr>
        <p:sp>
          <p:nvSpPr>
            <p:cNvPr id="28" name="Rectangle 27"/>
            <p:cNvSpPr/>
            <p:nvPr/>
          </p:nvSpPr>
          <p:spPr>
            <a:xfrm>
              <a:off x="1845725" y="3249039"/>
              <a:ext cx="689745" cy="3599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682057" y="3249039"/>
              <a:ext cx="1248544" cy="3599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4077188" y="3249039"/>
              <a:ext cx="1525003" cy="3599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923050" y="3215026"/>
              <a:ext cx="1003904" cy="4587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Corbel" charset="0"/>
                  <a:ea typeface="Corbel" charset="0"/>
                  <a:cs typeface="Corbel" charset="0"/>
                </a:rPr>
                <a:t>NUM. </a:t>
              </a:r>
            </a:p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Corbel" charset="0"/>
                  <a:ea typeface="Corbel" charset="0"/>
                  <a:cs typeface="Corbel" charset="0"/>
                </a:rPr>
                <a:t>SEARCHES</a:t>
              </a:r>
              <a:endParaRPr lang="en-US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33" name="Triangle 32"/>
            <p:cNvSpPr>
              <a:spLocks noChangeAspect="1"/>
            </p:cNvSpPr>
            <p:nvPr/>
          </p:nvSpPr>
          <p:spPr>
            <a:xfrm rot="10800000">
              <a:off x="2312137" y="3368053"/>
              <a:ext cx="125663" cy="125663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54418" y="3279724"/>
              <a:ext cx="8883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 smtClean="0">
                  <a:latin typeface="Corbel" charset="0"/>
                  <a:ea typeface="Corbel" charset="0"/>
                  <a:cs typeface="Corbel" charset="0"/>
                </a:rPr>
                <a:t>O R D E R</a:t>
              </a:r>
              <a:endParaRPr lang="en-US" sz="600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074309" y="3287340"/>
              <a:ext cx="126028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 smtClean="0">
                  <a:latin typeface="Corbel" charset="0"/>
                  <a:ea typeface="Corbel" charset="0"/>
                  <a:cs typeface="Corbel" charset="0"/>
                </a:rPr>
                <a:t>D U R A T I O N</a:t>
              </a:r>
              <a:endParaRPr lang="en-US" sz="600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36" name="Triangle 35"/>
            <p:cNvSpPr>
              <a:spLocks noChangeAspect="1"/>
            </p:cNvSpPr>
            <p:nvPr/>
          </p:nvSpPr>
          <p:spPr>
            <a:xfrm rot="10800000">
              <a:off x="3700669" y="3368055"/>
              <a:ext cx="125663" cy="125663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riangle 36"/>
            <p:cNvSpPr>
              <a:spLocks noChangeAspect="1"/>
            </p:cNvSpPr>
            <p:nvPr/>
          </p:nvSpPr>
          <p:spPr>
            <a:xfrm rot="10800000">
              <a:off x="5393999" y="3368058"/>
              <a:ext cx="125663" cy="125663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786619" y="3823637"/>
              <a:ext cx="1338901" cy="4033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925932" y="3822542"/>
              <a:ext cx="100390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Corbel" charset="0"/>
                  <a:ea typeface="Corbel" charset="0"/>
                  <a:cs typeface="Corbel" charset="0"/>
                </a:rPr>
                <a:t>D A T E   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Corbel" charset="0"/>
                  <a:ea typeface="Corbel" charset="0"/>
                  <a:cs typeface="Corbel" charset="0"/>
                </a:rPr>
                <a:t>F R O M</a:t>
              </a:r>
              <a:endParaRPr lang="en-US" sz="1200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259839" y="3823637"/>
              <a:ext cx="1338901" cy="4033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399152" y="3822542"/>
              <a:ext cx="100390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Corbel" charset="0"/>
                  <a:ea typeface="Corbel" charset="0"/>
                  <a:cs typeface="Corbel" charset="0"/>
                </a:rPr>
                <a:t>D A T E   </a:t>
              </a:r>
            </a:p>
            <a:p>
              <a:pPr algn="ctr"/>
              <a:r>
                <a:rPr lang="en-US" sz="1200" dirty="0" smtClean="0">
                  <a:latin typeface="Corbel" charset="0"/>
                  <a:ea typeface="Corbel" charset="0"/>
                  <a:cs typeface="Corbel" charset="0"/>
                </a:rPr>
                <a:t>T O</a:t>
              </a:r>
              <a:endParaRPr lang="en-US" sz="1200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</p:grpSp>
      <p:sp>
        <p:nvSpPr>
          <p:cNvPr id="42" name="Rectangle 41"/>
          <p:cNvSpPr/>
          <p:nvPr/>
        </p:nvSpPr>
        <p:spPr>
          <a:xfrm>
            <a:off x="8645318" y="5105907"/>
            <a:ext cx="2792702" cy="103471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82880" rtlCol="0" anchor="ctr"/>
          <a:lstStyle/>
          <a:p>
            <a:pPr algn="r"/>
            <a:r>
              <a:rPr lang="en-US" sz="28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   S E A R C H</a:t>
            </a:r>
            <a:endParaRPr lang="en-US" sz="9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28" t="9988" r="17679" b="25574"/>
          <a:stretch/>
        </p:blipFill>
        <p:spPr>
          <a:xfrm>
            <a:off x="9000465" y="5398857"/>
            <a:ext cx="451292" cy="44881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8"/>
          <a:srcRect l="8572" t="8573" r="7710" b="8310"/>
          <a:stretch/>
        </p:blipFill>
        <p:spPr>
          <a:xfrm>
            <a:off x="3273677" y="4483134"/>
            <a:ext cx="483247" cy="47978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Rectangle 4"/>
          <p:cNvSpPr/>
          <p:nvPr/>
        </p:nvSpPr>
        <p:spPr>
          <a:xfrm>
            <a:off x="3885692" y="4399858"/>
            <a:ext cx="21373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C O M M E N T S   &amp;   </a:t>
            </a:r>
          </a:p>
          <a:p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S T A T I S T I C S ?</a:t>
            </a:r>
            <a:endParaRPr lang="en-US" dirty="0">
              <a:latin typeface="Corbel" charset="0"/>
              <a:ea typeface="Corbel" charset="0"/>
              <a:cs typeface="Corbe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912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449179" y="1735474"/>
            <a:ext cx="11293642" cy="4749994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0" y="631576"/>
            <a:ext cx="12192000" cy="1024854"/>
            <a:chOff x="0" y="936374"/>
            <a:chExt cx="12192000" cy="1024854"/>
          </a:xfrm>
        </p:grpSpPr>
        <p:sp>
          <p:nvSpPr>
            <p:cNvPr id="133" name="Rectangle 132"/>
            <p:cNvSpPr/>
            <p:nvPr/>
          </p:nvSpPr>
          <p:spPr>
            <a:xfrm>
              <a:off x="3152906" y="1622674"/>
              <a:ext cx="151874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Corbel" charset="0"/>
                  <a:ea typeface="Corbel" charset="0"/>
                  <a:cs typeface="Corbel" charset="0"/>
                </a:rPr>
                <a:t>S E E D   D A T A</a:t>
              </a:r>
              <a:endParaRPr lang="en-US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111046" y="1605904"/>
              <a:ext cx="204306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latin typeface="Corbel" charset="0"/>
                  <a:ea typeface="Corbel" charset="0"/>
                  <a:cs typeface="Corbel" charset="0"/>
                </a:rPr>
                <a:t>E X P A N D   T E R M S</a:t>
              </a:r>
              <a:endParaRPr lang="en-US" dirty="0">
                <a:solidFill>
                  <a:schemeClr val="bg1">
                    <a:lumMod val="75000"/>
                  </a:schemeClr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7281861" y="1621946"/>
              <a:ext cx="194425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latin typeface="Corbel" charset="0"/>
                  <a:ea typeface="Corbel" charset="0"/>
                  <a:cs typeface="Corbel" charset="0"/>
                </a:rPr>
                <a:t>F I N A L   C O R P U S</a:t>
              </a:r>
              <a:endParaRPr lang="en-US" dirty="0">
                <a:solidFill>
                  <a:schemeClr val="bg1">
                    <a:lumMod val="75000"/>
                  </a:schemeClr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grpSp>
          <p:nvGrpSpPr>
            <p:cNvPr id="82" name="Group 81"/>
            <p:cNvGrpSpPr/>
            <p:nvPr/>
          </p:nvGrpSpPr>
          <p:grpSpPr>
            <a:xfrm>
              <a:off x="0" y="936374"/>
              <a:ext cx="12192000" cy="700213"/>
              <a:chOff x="0" y="1587488"/>
              <a:chExt cx="12192000" cy="700213"/>
            </a:xfrm>
          </p:grpSpPr>
          <p:cxnSp>
            <p:nvCxnSpPr>
              <p:cNvPr id="91" name="Straight Connector 90"/>
              <p:cNvCxnSpPr/>
              <p:nvPr/>
            </p:nvCxnSpPr>
            <p:spPr>
              <a:xfrm flipV="1">
                <a:off x="0" y="1944319"/>
                <a:ext cx="12192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7" name="Group 96"/>
              <p:cNvGrpSpPr>
                <a:grpSpLocks noChangeAspect="1"/>
              </p:cNvGrpSpPr>
              <p:nvPr/>
            </p:nvGrpSpPr>
            <p:grpSpPr>
              <a:xfrm>
                <a:off x="3553192" y="1587488"/>
                <a:ext cx="683739" cy="678665"/>
                <a:chOff x="3179380" y="932171"/>
                <a:chExt cx="1548279" cy="1536789"/>
              </a:xfrm>
            </p:grpSpPr>
            <p:sp>
              <p:nvSpPr>
                <p:cNvPr id="104" name="Oval 103"/>
                <p:cNvSpPr>
                  <a:spLocks noChangeAspect="1"/>
                </p:cNvSpPr>
                <p:nvPr/>
              </p:nvSpPr>
              <p:spPr>
                <a:xfrm>
                  <a:off x="3179380" y="932171"/>
                  <a:ext cx="1548279" cy="1536789"/>
                </a:xfrm>
                <a:prstGeom prst="ellipse">
                  <a:avLst/>
                </a:prstGeom>
                <a:solidFill>
                  <a:schemeClr val="tx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5" name="Picture 104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rightnessContrast bright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061" t="28756" r="25382" b="13581"/>
                <a:stretch/>
              </p:blipFill>
              <p:spPr>
                <a:xfrm>
                  <a:off x="3541100" y="1224248"/>
                  <a:ext cx="824837" cy="952634"/>
                </a:xfrm>
                <a:prstGeom prst="rect">
                  <a:avLst/>
                </a:prstGeom>
              </p:spPr>
            </p:pic>
          </p:grpSp>
          <p:grpSp>
            <p:nvGrpSpPr>
              <p:cNvPr id="98" name="Group 97"/>
              <p:cNvGrpSpPr>
                <a:grpSpLocks noChangeAspect="1"/>
              </p:cNvGrpSpPr>
              <p:nvPr/>
            </p:nvGrpSpPr>
            <p:grpSpPr>
              <a:xfrm>
                <a:off x="5763976" y="1603407"/>
                <a:ext cx="685800" cy="684294"/>
                <a:chOff x="5830179" y="932171"/>
                <a:chExt cx="1542956" cy="1539566"/>
              </a:xfrm>
            </p:grpSpPr>
            <p:sp>
              <p:nvSpPr>
                <p:cNvPr id="102" name="Oval 101"/>
                <p:cNvSpPr>
                  <a:spLocks noChangeAspect="1"/>
                </p:cNvSpPr>
                <p:nvPr/>
              </p:nvSpPr>
              <p:spPr>
                <a:xfrm>
                  <a:off x="5830179" y="932171"/>
                  <a:ext cx="1542956" cy="1539566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3" name="Picture 102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7787" t="27380" r="27621" b="40521"/>
                <a:stretch/>
              </p:blipFill>
              <p:spPr>
                <a:xfrm>
                  <a:off x="6009052" y="1281295"/>
                  <a:ext cx="1169735" cy="835762"/>
                </a:xfrm>
                <a:prstGeom prst="rect">
                  <a:avLst/>
                </a:prstGeom>
              </p:spPr>
            </p:pic>
          </p:grpSp>
          <p:grpSp>
            <p:nvGrpSpPr>
              <p:cNvPr id="99" name="Group 98"/>
              <p:cNvGrpSpPr>
                <a:grpSpLocks noChangeAspect="1"/>
              </p:cNvGrpSpPr>
              <p:nvPr/>
            </p:nvGrpSpPr>
            <p:grpSpPr>
              <a:xfrm>
                <a:off x="7907382" y="1600148"/>
                <a:ext cx="685799" cy="684293"/>
                <a:chOff x="9867362" y="1125063"/>
                <a:chExt cx="1218830" cy="1216152"/>
              </a:xfrm>
            </p:grpSpPr>
            <p:sp>
              <p:nvSpPr>
                <p:cNvPr id="100" name="Oval 99"/>
                <p:cNvSpPr>
                  <a:spLocks noChangeAspect="1"/>
                </p:cNvSpPr>
                <p:nvPr/>
              </p:nvSpPr>
              <p:spPr>
                <a:xfrm>
                  <a:off x="9867362" y="1125063"/>
                  <a:ext cx="1218830" cy="1216152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1" name="Picture 100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" b="18329"/>
                <a:stretch/>
              </p:blipFill>
              <p:spPr>
                <a:xfrm>
                  <a:off x="9889926" y="1282674"/>
                  <a:ext cx="1105970" cy="896541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06" name="Rectangle 105"/>
          <p:cNvSpPr/>
          <p:nvPr/>
        </p:nvSpPr>
        <p:spPr>
          <a:xfrm>
            <a:off x="10565147" y="0"/>
            <a:ext cx="1604211" cy="700714"/>
          </a:xfrm>
          <a:prstGeom prst="rect">
            <a:avLst/>
          </a:prstGeom>
          <a:solidFill>
            <a:srgbClr val="B6170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L O G O U T</a:t>
            </a:r>
            <a:endParaRPr lang="en-US" sz="700" dirty="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08" name="Oval 107"/>
          <p:cNvSpPr>
            <a:spLocks noChangeAspect="1"/>
          </p:cNvSpPr>
          <p:nvPr/>
        </p:nvSpPr>
        <p:spPr>
          <a:xfrm>
            <a:off x="850097" y="2089030"/>
            <a:ext cx="683739" cy="678665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061" t="28756" r="25382" b="13581"/>
          <a:stretch/>
        </p:blipFill>
        <p:spPr>
          <a:xfrm>
            <a:off x="1003644" y="2223594"/>
            <a:ext cx="364258" cy="4206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9886" y="60876"/>
            <a:ext cx="2308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H E L L O ,   ( U S E R ) !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0" y="6157286"/>
            <a:ext cx="1275677" cy="700714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A B O U T</a:t>
            </a:r>
            <a:endParaRPr lang="en-US" sz="7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grpSp>
        <p:nvGrpSpPr>
          <p:cNvPr id="3" name="Group 2"/>
          <p:cNvGrpSpPr>
            <a:grpSpLocks noChangeAspect="1"/>
          </p:cNvGrpSpPr>
          <p:nvPr/>
        </p:nvGrpSpPr>
        <p:grpSpPr>
          <a:xfrm>
            <a:off x="2129982" y="2379899"/>
            <a:ext cx="8009942" cy="1830267"/>
            <a:chOff x="923050" y="3215026"/>
            <a:chExt cx="4679141" cy="1069181"/>
          </a:xfrm>
        </p:grpSpPr>
        <p:sp>
          <p:nvSpPr>
            <p:cNvPr id="28" name="Rectangle 27"/>
            <p:cNvSpPr/>
            <p:nvPr/>
          </p:nvSpPr>
          <p:spPr>
            <a:xfrm>
              <a:off x="1845725" y="3249039"/>
              <a:ext cx="689745" cy="3599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682057" y="3249039"/>
              <a:ext cx="1248544" cy="3599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4077188" y="3249039"/>
              <a:ext cx="1525003" cy="35992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923050" y="3215026"/>
              <a:ext cx="1003904" cy="4587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Corbel" charset="0"/>
                  <a:ea typeface="Corbel" charset="0"/>
                  <a:cs typeface="Corbel" charset="0"/>
                </a:rPr>
                <a:t>NUM. </a:t>
              </a:r>
            </a:p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Corbel" charset="0"/>
                  <a:ea typeface="Corbel" charset="0"/>
                  <a:cs typeface="Corbel" charset="0"/>
                </a:rPr>
                <a:t>SEARCHES</a:t>
              </a:r>
              <a:endParaRPr lang="en-US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33" name="Triangle 32"/>
            <p:cNvSpPr>
              <a:spLocks noChangeAspect="1"/>
            </p:cNvSpPr>
            <p:nvPr/>
          </p:nvSpPr>
          <p:spPr>
            <a:xfrm rot="10800000">
              <a:off x="2312137" y="3368053"/>
              <a:ext cx="125663" cy="125663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54418" y="3279724"/>
              <a:ext cx="8883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 smtClean="0">
                  <a:latin typeface="Corbel" charset="0"/>
                  <a:ea typeface="Corbel" charset="0"/>
                  <a:cs typeface="Corbel" charset="0"/>
                </a:rPr>
                <a:t>O R D E R</a:t>
              </a:r>
              <a:endParaRPr lang="en-US" sz="600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074309" y="3287340"/>
              <a:ext cx="126028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 smtClean="0">
                  <a:latin typeface="Corbel" charset="0"/>
                  <a:ea typeface="Corbel" charset="0"/>
                  <a:cs typeface="Corbel" charset="0"/>
                </a:rPr>
                <a:t>D U R A T I O N</a:t>
              </a:r>
              <a:endParaRPr lang="en-US" sz="600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36" name="Triangle 35"/>
            <p:cNvSpPr>
              <a:spLocks noChangeAspect="1"/>
            </p:cNvSpPr>
            <p:nvPr/>
          </p:nvSpPr>
          <p:spPr>
            <a:xfrm rot="10800000">
              <a:off x="3700669" y="3368055"/>
              <a:ext cx="125663" cy="125663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riangle 36"/>
            <p:cNvSpPr>
              <a:spLocks noChangeAspect="1"/>
            </p:cNvSpPr>
            <p:nvPr/>
          </p:nvSpPr>
          <p:spPr>
            <a:xfrm rot="10800000">
              <a:off x="5393999" y="3368058"/>
              <a:ext cx="125663" cy="125663"/>
            </a:xfrm>
            <a:prstGeom prst="triangl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786619" y="3823637"/>
              <a:ext cx="1338901" cy="4033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925932" y="3822542"/>
              <a:ext cx="100390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Corbel" charset="0"/>
                  <a:ea typeface="Corbel" charset="0"/>
                  <a:cs typeface="Corbel" charset="0"/>
                </a:rPr>
                <a:t>D A T E   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Corbel" charset="0"/>
                  <a:ea typeface="Corbel" charset="0"/>
                  <a:cs typeface="Corbel" charset="0"/>
                </a:rPr>
                <a:t>F R O M</a:t>
              </a:r>
              <a:endParaRPr lang="en-US" sz="1200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259839" y="3823637"/>
              <a:ext cx="1338901" cy="4033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399152" y="3822542"/>
              <a:ext cx="100390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Corbel" charset="0"/>
                  <a:ea typeface="Corbel" charset="0"/>
                  <a:cs typeface="Corbel" charset="0"/>
                </a:rPr>
                <a:t>D A T E   </a:t>
              </a:r>
            </a:p>
            <a:p>
              <a:pPr algn="ctr"/>
              <a:r>
                <a:rPr lang="en-US" sz="1200" dirty="0" smtClean="0">
                  <a:latin typeface="Corbel" charset="0"/>
                  <a:ea typeface="Corbel" charset="0"/>
                  <a:cs typeface="Corbel" charset="0"/>
                </a:rPr>
                <a:t>T O</a:t>
              </a:r>
              <a:endParaRPr lang="en-US" sz="1200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</p:grpSp>
      <p:sp>
        <p:nvSpPr>
          <p:cNvPr id="42" name="Rectangle 41"/>
          <p:cNvSpPr/>
          <p:nvPr/>
        </p:nvSpPr>
        <p:spPr>
          <a:xfrm>
            <a:off x="8645318" y="5105907"/>
            <a:ext cx="2792702" cy="103471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182880" rtlCol="0" anchor="ctr"/>
          <a:lstStyle/>
          <a:p>
            <a:pPr algn="r"/>
            <a:r>
              <a:rPr lang="en-US" sz="28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   S E A R C H</a:t>
            </a:r>
            <a:endParaRPr lang="en-US" sz="9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28" t="9988" r="17679" b="25574"/>
          <a:stretch/>
        </p:blipFill>
        <p:spPr>
          <a:xfrm>
            <a:off x="9000465" y="5398857"/>
            <a:ext cx="451292" cy="448816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>
          <a:xfrm>
            <a:off x="1495555" y="5446564"/>
            <a:ext cx="31783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ESTIMATED TIME REMAINING:</a:t>
            </a:r>
            <a:endParaRPr lang="en-US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14"/>
          <a:stretch/>
        </p:blipFill>
        <p:spPr>
          <a:xfrm>
            <a:off x="5900259" y="4237465"/>
            <a:ext cx="2285809" cy="1736883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4851500" y="5294263"/>
            <a:ext cx="1063380" cy="69050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9"/>
          <a:srcRect l="8572" t="8573" r="7710" b="8310"/>
          <a:stretch/>
        </p:blipFill>
        <p:spPr>
          <a:xfrm>
            <a:off x="3273677" y="4483134"/>
            <a:ext cx="483247" cy="47978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8" name="Rectangle 47"/>
          <p:cNvSpPr/>
          <p:nvPr/>
        </p:nvSpPr>
        <p:spPr>
          <a:xfrm>
            <a:off x="3885692" y="4399858"/>
            <a:ext cx="21373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C O M M E N T S   &amp;   </a:t>
            </a:r>
          </a:p>
          <a:p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S T A T I S T I C S ?</a:t>
            </a:r>
            <a:endParaRPr lang="en-US" dirty="0">
              <a:latin typeface="Corbel" charset="0"/>
              <a:ea typeface="Corbel" charset="0"/>
              <a:cs typeface="Corbe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002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449179" y="1735474"/>
            <a:ext cx="11293642" cy="4749994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0" y="631576"/>
            <a:ext cx="12192000" cy="1024854"/>
            <a:chOff x="0" y="936374"/>
            <a:chExt cx="12192000" cy="1024854"/>
          </a:xfrm>
        </p:grpSpPr>
        <p:sp>
          <p:nvSpPr>
            <p:cNvPr id="133" name="Rectangle 132"/>
            <p:cNvSpPr/>
            <p:nvPr/>
          </p:nvSpPr>
          <p:spPr>
            <a:xfrm>
              <a:off x="3152906" y="1622674"/>
              <a:ext cx="151874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latin typeface="Corbel" charset="0"/>
                  <a:ea typeface="Corbel" charset="0"/>
                  <a:cs typeface="Corbel" charset="0"/>
                </a:rPr>
                <a:t>S E E D   D A T A</a:t>
              </a:r>
              <a:endParaRPr lang="en-US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111046" y="1605904"/>
              <a:ext cx="204306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latin typeface="Corbel" charset="0"/>
                  <a:ea typeface="Corbel" charset="0"/>
                  <a:cs typeface="Corbel" charset="0"/>
                </a:rPr>
                <a:t>E X P A N D   T E R M S</a:t>
              </a:r>
              <a:endParaRPr lang="en-US" dirty="0">
                <a:solidFill>
                  <a:schemeClr val="bg1">
                    <a:lumMod val="75000"/>
                  </a:schemeClr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7281861" y="1621946"/>
              <a:ext cx="194425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bg1">
                      <a:lumMod val="75000"/>
                    </a:schemeClr>
                  </a:solidFill>
                  <a:latin typeface="Corbel" charset="0"/>
                  <a:ea typeface="Corbel" charset="0"/>
                  <a:cs typeface="Corbel" charset="0"/>
                </a:rPr>
                <a:t>F I N A L   C O R P U S</a:t>
              </a:r>
              <a:endParaRPr lang="en-US" dirty="0">
                <a:solidFill>
                  <a:schemeClr val="bg1">
                    <a:lumMod val="75000"/>
                  </a:schemeClr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grpSp>
          <p:nvGrpSpPr>
            <p:cNvPr id="82" name="Group 81"/>
            <p:cNvGrpSpPr/>
            <p:nvPr/>
          </p:nvGrpSpPr>
          <p:grpSpPr>
            <a:xfrm>
              <a:off x="0" y="936374"/>
              <a:ext cx="12192000" cy="700213"/>
              <a:chOff x="0" y="1587488"/>
              <a:chExt cx="12192000" cy="700213"/>
            </a:xfrm>
          </p:grpSpPr>
          <p:cxnSp>
            <p:nvCxnSpPr>
              <p:cNvPr id="91" name="Straight Connector 90"/>
              <p:cNvCxnSpPr/>
              <p:nvPr/>
            </p:nvCxnSpPr>
            <p:spPr>
              <a:xfrm flipV="1">
                <a:off x="0" y="1944319"/>
                <a:ext cx="12192000" cy="0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7" name="Group 96"/>
              <p:cNvGrpSpPr>
                <a:grpSpLocks noChangeAspect="1"/>
              </p:cNvGrpSpPr>
              <p:nvPr/>
            </p:nvGrpSpPr>
            <p:grpSpPr>
              <a:xfrm>
                <a:off x="3553192" y="1587488"/>
                <a:ext cx="683739" cy="678665"/>
                <a:chOff x="3179380" y="932171"/>
                <a:chExt cx="1548279" cy="1536789"/>
              </a:xfrm>
            </p:grpSpPr>
            <p:sp>
              <p:nvSpPr>
                <p:cNvPr id="104" name="Oval 103"/>
                <p:cNvSpPr>
                  <a:spLocks noChangeAspect="1"/>
                </p:cNvSpPr>
                <p:nvPr/>
              </p:nvSpPr>
              <p:spPr>
                <a:xfrm>
                  <a:off x="3179380" y="932171"/>
                  <a:ext cx="1548279" cy="1536789"/>
                </a:xfrm>
                <a:prstGeom prst="ellipse">
                  <a:avLst/>
                </a:prstGeom>
                <a:solidFill>
                  <a:schemeClr val="tx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5" name="Picture 104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rightnessContrast bright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061" t="28756" r="25382" b="13581"/>
                <a:stretch/>
              </p:blipFill>
              <p:spPr>
                <a:xfrm>
                  <a:off x="3541100" y="1224248"/>
                  <a:ext cx="824837" cy="952634"/>
                </a:xfrm>
                <a:prstGeom prst="rect">
                  <a:avLst/>
                </a:prstGeom>
              </p:spPr>
            </p:pic>
          </p:grpSp>
          <p:grpSp>
            <p:nvGrpSpPr>
              <p:cNvPr id="98" name="Group 97"/>
              <p:cNvGrpSpPr>
                <a:grpSpLocks noChangeAspect="1"/>
              </p:cNvGrpSpPr>
              <p:nvPr/>
            </p:nvGrpSpPr>
            <p:grpSpPr>
              <a:xfrm>
                <a:off x="5763976" y="1603407"/>
                <a:ext cx="685800" cy="684294"/>
                <a:chOff x="5830179" y="932171"/>
                <a:chExt cx="1542956" cy="1539566"/>
              </a:xfrm>
            </p:grpSpPr>
            <p:sp>
              <p:nvSpPr>
                <p:cNvPr id="102" name="Oval 101"/>
                <p:cNvSpPr>
                  <a:spLocks noChangeAspect="1"/>
                </p:cNvSpPr>
                <p:nvPr/>
              </p:nvSpPr>
              <p:spPr>
                <a:xfrm>
                  <a:off x="5830179" y="932171"/>
                  <a:ext cx="1542956" cy="1539566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3" name="Picture 102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7787" t="27380" r="27621" b="40521"/>
                <a:stretch/>
              </p:blipFill>
              <p:spPr>
                <a:xfrm>
                  <a:off x="6009052" y="1281295"/>
                  <a:ext cx="1169735" cy="835762"/>
                </a:xfrm>
                <a:prstGeom prst="rect">
                  <a:avLst/>
                </a:prstGeom>
              </p:spPr>
            </p:pic>
          </p:grpSp>
          <p:grpSp>
            <p:nvGrpSpPr>
              <p:cNvPr id="99" name="Group 98"/>
              <p:cNvGrpSpPr>
                <a:grpSpLocks noChangeAspect="1"/>
              </p:cNvGrpSpPr>
              <p:nvPr/>
            </p:nvGrpSpPr>
            <p:grpSpPr>
              <a:xfrm>
                <a:off x="7907382" y="1600148"/>
                <a:ext cx="685799" cy="684293"/>
                <a:chOff x="9867362" y="1125063"/>
                <a:chExt cx="1218830" cy="1216152"/>
              </a:xfrm>
            </p:grpSpPr>
            <p:sp>
              <p:nvSpPr>
                <p:cNvPr id="100" name="Oval 99"/>
                <p:cNvSpPr>
                  <a:spLocks noChangeAspect="1"/>
                </p:cNvSpPr>
                <p:nvPr/>
              </p:nvSpPr>
              <p:spPr>
                <a:xfrm>
                  <a:off x="9867362" y="1125063"/>
                  <a:ext cx="1218830" cy="1216152"/>
                </a:xfrm>
                <a:prstGeom prst="ellipse">
                  <a:avLst/>
                </a:prstGeom>
                <a:solidFill>
                  <a:schemeClr val="bg1"/>
                </a:solidFill>
                <a:ln w="254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1" name="Picture 100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" b="18329"/>
                <a:stretch/>
              </p:blipFill>
              <p:spPr>
                <a:xfrm>
                  <a:off x="9889926" y="1282674"/>
                  <a:ext cx="1105970" cy="896541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06" name="Rectangle 105"/>
          <p:cNvSpPr/>
          <p:nvPr/>
        </p:nvSpPr>
        <p:spPr>
          <a:xfrm>
            <a:off x="10565147" y="0"/>
            <a:ext cx="1604211" cy="700714"/>
          </a:xfrm>
          <a:prstGeom prst="rect">
            <a:avLst/>
          </a:prstGeom>
          <a:solidFill>
            <a:srgbClr val="B6170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Corbel" charset="0"/>
                <a:ea typeface="Corbel" charset="0"/>
                <a:cs typeface="Corbel" charset="0"/>
              </a:rPr>
              <a:t>L O G O U T</a:t>
            </a:r>
            <a:endParaRPr lang="en-US" sz="700" dirty="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08" name="Oval 107"/>
          <p:cNvSpPr>
            <a:spLocks noChangeAspect="1"/>
          </p:cNvSpPr>
          <p:nvPr/>
        </p:nvSpPr>
        <p:spPr>
          <a:xfrm>
            <a:off x="850097" y="2089030"/>
            <a:ext cx="683739" cy="678665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061" t="28756" r="25382" b="13581"/>
          <a:stretch/>
        </p:blipFill>
        <p:spPr>
          <a:xfrm>
            <a:off x="1003644" y="2223594"/>
            <a:ext cx="364258" cy="42069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9886" y="60876"/>
            <a:ext cx="2308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H E L L O ,   ( U S E R ) !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0" y="6157286"/>
            <a:ext cx="1275677" cy="700714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rPr>
              <a:t>A B O U T</a:t>
            </a:r>
            <a:endParaRPr lang="en-US" sz="700" dirty="0">
              <a:solidFill>
                <a:schemeClr val="tx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8542374" y="4848962"/>
            <a:ext cx="2525211" cy="1034716"/>
            <a:chOff x="8960936" y="3970421"/>
            <a:chExt cx="2525211" cy="1034716"/>
          </a:xfrm>
        </p:grpSpPr>
        <p:sp>
          <p:nvSpPr>
            <p:cNvPr id="47" name="Rectangle 46"/>
            <p:cNvSpPr/>
            <p:nvPr/>
          </p:nvSpPr>
          <p:spPr>
            <a:xfrm>
              <a:off x="8960936" y="3970421"/>
              <a:ext cx="2525211" cy="1034716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800" dirty="0" smtClean="0">
                  <a:solidFill>
                    <a:schemeClr val="tx1"/>
                  </a:solidFill>
                  <a:latin typeface="Corbel" charset="0"/>
                  <a:ea typeface="Corbel" charset="0"/>
                  <a:cs typeface="Corbel" charset="0"/>
                </a:rPr>
                <a:t>   N E X T</a:t>
              </a:r>
              <a:endParaRPr lang="en-US" sz="900" dirty="0">
                <a:solidFill>
                  <a:schemeClr val="tx1"/>
                </a:solidFill>
                <a:latin typeface="Corbel" charset="0"/>
                <a:ea typeface="Corbel" charset="0"/>
                <a:cs typeface="Corbel" charset="0"/>
              </a:endParaRPr>
            </a:p>
          </p:txBody>
        </p:sp>
        <p:pic>
          <p:nvPicPr>
            <p:cNvPr id="48" name="Picture 47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92" t="15816" r="23402" b="30058"/>
            <a:stretch/>
          </p:blipFill>
          <p:spPr>
            <a:xfrm>
              <a:off x="10638576" y="4154904"/>
              <a:ext cx="667185" cy="672399"/>
            </a:xfrm>
            <a:prstGeom prst="rect">
              <a:avLst/>
            </a:prstGeom>
          </p:spPr>
        </p:pic>
      </p:grpSp>
      <p:sp>
        <p:nvSpPr>
          <p:cNvPr id="49" name="Rectangle 48"/>
          <p:cNvSpPr/>
          <p:nvPr/>
        </p:nvSpPr>
        <p:spPr>
          <a:xfrm>
            <a:off x="1950378" y="3435417"/>
            <a:ext cx="826963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smtClean="0">
                <a:latin typeface="Corbel" charset="0"/>
                <a:ea typeface="Corbel" charset="0"/>
                <a:cs typeface="Corbel" charset="0"/>
              </a:rPr>
              <a:t>______________        V </a:t>
            </a:r>
            <a:r>
              <a:rPr lang="en-US" sz="3600" dirty="0" smtClean="0">
                <a:latin typeface="Corbel" charset="0"/>
                <a:ea typeface="Corbel" charset="0"/>
                <a:cs typeface="Corbel" charset="0"/>
              </a:rPr>
              <a:t>I D E O S   F O U N D </a:t>
            </a:r>
            <a:endParaRPr lang="en-US" sz="3600" dirty="0"/>
          </a:p>
        </p:txBody>
      </p:sp>
      <p:sp>
        <p:nvSpPr>
          <p:cNvPr id="50" name="Rectangle 49"/>
          <p:cNvSpPr/>
          <p:nvPr/>
        </p:nvSpPr>
        <p:spPr>
          <a:xfrm>
            <a:off x="850097" y="5105907"/>
            <a:ext cx="14906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orbel" charset="0"/>
                <a:ea typeface="Corbel" charset="0"/>
                <a:cs typeface="Corbel" charset="0"/>
              </a:rPr>
              <a:t>TOTAL  TIME: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2340698" y="4990380"/>
            <a:ext cx="1532055" cy="69050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418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479</Words>
  <Application>Microsoft Macintosh PowerPoint</Application>
  <PresentationFormat>Widescreen</PresentationFormat>
  <Paragraphs>67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Corbel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Sandhya Praveen Bagalkotkar</dc:creator>
  <cp:lastModifiedBy>Sandhya Praveen Bagalkotkar</cp:lastModifiedBy>
  <cp:revision>1</cp:revision>
  <dcterms:created xsi:type="dcterms:W3CDTF">2017-08-04T20:44:07Z</dcterms:created>
  <dcterms:modified xsi:type="dcterms:W3CDTF">2017-08-04T20:45:06Z</dcterms:modified>
</cp:coreProperties>
</file>

<file path=docProps/thumbnail.jpeg>
</file>